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1" r:id="rId4"/>
    <p:sldId id="263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3532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13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12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7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7149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09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3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409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59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1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410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964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3.jpeg"/><Relationship Id="rId10" Type="http://schemas.microsoft.com/office/2007/relationships/hdphoto" Target="../media/hdphoto2.wdp"/><Relationship Id="rId4" Type="http://schemas.microsoft.com/office/2007/relationships/hdphoto" Target="../media/hdphoto4.wdp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6D478A7-165F-4E66-9F5C-15040D94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6" y="-1274780"/>
            <a:ext cx="12678032" cy="8849472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F8875C46-91A3-4247-929A-F9E35BBC418C}"/>
              </a:ext>
            </a:extLst>
          </p:cNvPr>
          <p:cNvGrpSpPr/>
          <p:nvPr/>
        </p:nvGrpSpPr>
        <p:grpSpPr>
          <a:xfrm>
            <a:off x="-130937" y="-156519"/>
            <a:ext cx="5396594" cy="4320746"/>
            <a:chOff x="-130937" y="-156519"/>
            <a:chExt cx="5396594" cy="4320746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8BFB981D-3BCD-46D3-BCBC-F80E7A6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0937" y="-156519"/>
              <a:ext cx="5396594" cy="4320746"/>
            </a:xfrm>
            <a:prstGeom prst="rect">
              <a:avLst/>
            </a:prstGeom>
          </p:spPr>
        </p:pic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B61A6640-ADCA-4376-AA36-E3E71EEE98EA}"/>
                </a:ext>
              </a:extLst>
            </p:cNvPr>
            <p:cNvGrpSpPr/>
            <p:nvPr/>
          </p:nvGrpSpPr>
          <p:grpSpPr>
            <a:xfrm>
              <a:off x="2298357" y="280087"/>
              <a:ext cx="420130" cy="1433384"/>
              <a:chOff x="1968843" y="461319"/>
              <a:chExt cx="420130" cy="1433384"/>
            </a:xfrm>
          </p:grpSpPr>
          <p:sp>
            <p:nvSpPr>
              <p:cNvPr id="6" name="Ovaal 5">
                <a:extLst>
                  <a:ext uri="{FF2B5EF4-FFF2-40B4-BE49-F238E27FC236}">
                    <a16:creationId xmlns:a16="http://schemas.microsoft.com/office/drawing/2014/main" id="{1B99BA23-6401-4B5E-8C23-00A999780508}"/>
                  </a:ext>
                </a:extLst>
              </p:cNvPr>
              <p:cNvSpPr/>
              <p:nvPr/>
            </p:nvSpPr>
            <p:spPr>
              <a:xfrm>
                <a:off x="1968843" y="1787611"/>
                <a:ext cx="107092" cy="1070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8" name="Rechte verbindingslijn met pijl 7">
                <a:extLst>
                  <a:ext uri="{FF2B5EF4-FFF2-40B4-BE49-F238E27FC236}">
                    <a16:creationId xmlns:a16="http://schemas.microsoft.com/office/drawing/2014/main" id="{3CA13742-5D08-4117-B656-44D7EF5D05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5935" y="461319"/>
                <a:ext cx="313038" cy="12686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75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680EA-1552-47B6-A93D-B44005B3B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2465" y="1082228"/>
            <a:ext cx="9144000" cy="2387600"/>
          </a:xfrm>
        </p:spPr>
        <p:txBody>
          <a:bodyPr/>
          <a:lstStyle/>
          <a:p>
            <a:r>
              <a:rPr lang="nl-NL" dirty="0"/>
              <a:t>SOAP</a:t>
            </a:r>
            <a:br>
              <a:rPr lang="nl-NL" dirty="0"/>
            </a:br>
            <a:r>
              <a:rPr lang="nl-NL" sz="4000" dirty="0"/>
              <a:t>(</a:t>
            </a:r>
            <a:r>
              <a:rPr lang="nl-NL" sz="4000" cap="none" dirty="0" err="1"/>
              <a:t>SOcialAirPollution</a:t>
            </a:r>
            <a:r>
              <a:rPr lang="nl-NL" sz="4000" dirty="0"/>
              <a:t>)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20C4DC3-291B-4080-8329-6A1361822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2465" y="3561903"/>
            <a:ext cx="9144000" cy="1655762"/>
          </a:xfrm>
        </p:spPr>
        <p:txBody>
          <a:bodyPr/>
          <a:lstStyle/>
          <a:p>
            <a:r>
              <a:rPr lang="nl-NL" dirty="0"/>
              <a:t>Team: 10</a:t>
            </a:r>
          </a:p>
          <a:p>
            <a:r>
              <a:rPr lang="nl-NL" dirty="0"/>
              <a:t>Challenge: Air </a:t>
            </a:r>
            <a:r>
              <a:rPr lang="nl-NL" dirty="0" err="1"/>
              <a:t>pollution</a:t>
            </a:r>
            <a:endParaRPr lang="nl-NL" dirty="0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ED235952-93CB-4381-A4BB-AEFB89B330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86" t="22070" r="14844" b="19336"/>
          <a:stretch/>
        </p:blipFill>
        <p:spPr bwMode="auto">
          <a:xfrm>
            <a:off x="7025846" y="1508530"/>
            <a:ext cx="3823386" cy="3107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66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A3E9C934-F30C-4A84-8C65-E467D16AF59C}"/>
              </a:ext>
            </a:extLst>
          </p:cNvPr>
          <p:cNvGrpSpPr/>
          <p:nvPr/>
        </p:nvGrpSpPr>
        <p:grpSpPr>
          <a:xfrm>
            <a:off x="2702011" y="269902"/>
            <a:ext cx="7597896" cy="5000255"/>
            <a:chOff x="2702011" y="269902"/>
            <a:chExt cx="7597896" cy="5000255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D5AA6DB3-F9F3-43CB-9BBF-30F1F749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070" y="269902"/>
              <a:ext cx="1619837" cy="2425818"/>
            </a:xfrm>
            <a:prstGeom prst="rect">
              <a:avLst/>
            </a:prstGeom>
          </p:spPr>
        </p:pic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8E85F21-E36A-49DC-B8DF-D0726EE679AC}"/>
                </a:ext>
              </a:extLst>
            </p:cNvPr>
            <p:cNvSpPr/>
            <p:nvPr/>
          </p:nvSpPr>
          <p:spPr>
            <a:xfrm>
              <a:off x="4357816" y="2405449"/>
              <a:ext cx="2825579" cy="1853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/>
                <a:t>Open tool </a:t>
              </a:r>
              <a:r>
                <a:rPr lang="nl-NL" sz="2000" dirty="0" err="1"/>
                <a:t>with</a:t>
              </a:r>
              <a:r>
                <a:rPr lang="nl-NL" sz="2000" dirty="0"/>
                <a:t> </a:t>
              </a:r>
              <a:r>
                <a:rPr lang="nl-NL" sz="2000" dirty="0" err="1"/>
                <a:t>integrated</a:t>
              </a:r>
              <a:r>
                <a:rPr lang="nl-NL" sz="2000" dirty="0"/>
                <a:t> datasets on </a:t>
              </a:r>
              <a:r>
                <a:rPr lang="nl-NL" sz="2000" dirty="0" err="1"/>
                <a:t>economic</a:t>
              </a:r>
              <a:r>
                <a:rPr lang="nl-NL" sz="2000" dirty="0"/>
                <a:t> or </a:t>
              </a:r>
              <a:r>
                <a:rPr lang="nl-NL" sz="2000" dirty="0" err="1"/>
                <a:t>social</a:t>
              </a:r>
              <a:r>
                <a:rPr lang="nl-NL" sz="2000" dirty="0"/>
                <a:t> status</a:t>
              </a:r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F0515ED6-4D1B-4335-80C1-6ABA01786916}"/>
                </a:ext>
              </a:extLst>
            </p:cNvPr>
            <p:cNvCxnSpPr/>
            <p:nvPr/>
          </p:nvCxnSpPr>
          <p:spPr>
            <a:xfrm>
              <a:off x="2702011" y="1482811"/>
              <a:ext cx="1878227" cy="1301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B393ECEB-639E-4A4F-AAF4-173E04FE4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065" y="3748217"/>
              <a:ext cx="2627870" cy="15219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9C59301A-4A1D-4C7E-B1F6-609FF39FDB55}"/>
                </a:ext>
              </a:extLst>
            </p:cNvPr>
            <p:cNvCxnSpPr/>
            <p:nvPr/>
          </p:nvCxnSpPr>
          <p:spPr>
            <a:xfrm flipH="1">
              <a:off x="6903308" y="1696995"/>
              <a:ext cx="1738184" cy="10214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futurelandscapeqatar.com/wp-content/uploads/2018/09/Time-Management-Tips-For-Urban-Planners-1.jpg">
            <a:extLst>
              <a:ext uri="{FF2B5EF4-FFF2-40B4-BE49-F238E27FC236}">
                <a16:creationId xmlns:a16="http://schemas.microsoft.com/office/drawing/2014/main" id="{B2748F07-4F3A-496E-963F-3D530A8C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" y="86835"/>
            <a:ext cx="3828303" cy="25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09FFC9-BF67-4137-AB25-AC246EF2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59" y="3748217"/>
            <a:ext cx="4319411" cy="304388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6EFE1E0-6BCA-4863-9951-637EA35BC9E3}"/>
              </a:ext>
            </a:extLst>
          </p:cNvPr>
          <p:cNvSpPr txBox="1"/>
          <p:nvPr/>
        </p:nvSpPr>
        <p:spPr>
          <a:xfrm>
            <a:off x="5325137" y="1960605"/>
            <a:ext cx="13651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nl-NL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1253482-BB62-40D0-B73F-88C313E5DBE8}"/>
              </a:ext>
            </a:extLst>
          </p:cNvPr>
          <p:cNvSpPr txBox="1"/>
          <p:nvPr/>
        </p:nvSpPr>
        <p:spPr>
          <a:xfrm>
            <a:off x="543697" y="4423731"/>
            <a:ext cx="288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57821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B4DBA-0E18-42E8-BE64-1A7D5730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product</a:t>
            </a:r>
          </a:p>
        </p:txBody>
      </p:sp>
      <p:pic>
        <p:nvPicPr>
          <p:cNvPr id="5122" name="Picture 2" descr="https://media.discordapp.net/attachments/507857071216001025/508225853499375616/unknown.png?width=960&amp;height=454">
            <a:extLst>
              <a:ext uri="{FF2B5EF4-FFF2-40B4-BE49-F238E27FC236}">
                <a16:creationId xmlns:a16="http://schemas.microsoft.com/office/drawing/2014/main" id="{1B625BDF-57E0-4764-946B-7D59A525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83" y="2247212"/>
            <a:ext cx="91440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89pfle.cloudimg.io/s/resizeinbox/864x529/http:/www.stedebouwarchitectuur.nl/static/site/img/module/content/article/30986/header.jpg">
            <a:extLst>
              <a:ext uri="{FF2B5EF4-FFF2-40B4-BE49-F238E27FC236}">
                <a16:creationId xmlns:a16="http://schemas.microsoft.com/office/drawing/2014/main" id="{162CE934-9297-405B-906D-581EC3F1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1" b="100000" l="0" r="100000">
                        <a14:foregroundMark x1="7986" y1="51796" x2="13079" y2="55198"/>
                        <a14:foregroundMark x1="6019" y1="78261" x2="11111" y2="85066"/>
                        <a14:foregroundMark x1="29861" y1="48582" x2="29861" y2="48582"/>
                        <a14:foregroundMark x1="38194" y1="42344" x2="38194" y2="42344"/>
                        <a14:foregroundMark x1="48727" y1="46314" x2="48727" y2="46314"/>
                        <a14:foregroundMark x1="54398" y1="41966" x2="54398" y2="41966"/>
                        <a14:foregroundMark x1="59722" y1="44612" x2="59722" y2="44612"/>
                        <a14:foregroundMark x1="67130" y1="43856" x2="67130" y2="43856"/>
                        <a14:foregroundMark x1="74306" y1="42722" x2="74306" y2="42722"/>
                        <a14:foregroundMark x1="84375" y1="46692" x2="84375" y2="46692"/>
                        <a14:foregroundMark x1="89699" y1="44234" x2="89699" y2="44234"/>
                        <a14:foregroundMark x1="86806" y1="19849" x2="86806" y2="19849"/>
                        <a14:foregroundMark x1="81597" y1="18715" x2="81597" y2="18715"/>
                        <a14:foregroundMark x1="76505" y1="18526" x2="76505" y2="18526"/>
                        <a14:foregroundMark x1="69097" y1="18526" x2="69097" y2="18526"/>
                        <a14:foregroundMark x1="57870" y1="17013" x2="57870" y2="17013"/>
                        <a14:foregroundMark x1="50000" y1="18147" x2="50000" y2="18147"/>
                        <a14:foregroundMark x1="37384" y1="17769" x2="37384" y2="17769"/>
                        <a14:foregroundMark x1="23958" y1="17769" x2="23958" y2="17769"/>
                        <a14:backgroundMark x1="38194" y1="19471" x2="38194" y2="19471"/>
                        <a14:backgroundMark x1="59722" y1="19093" x2="59722" y2="19093"/>
                        <a14:backgroundMark x1="67130" y1="19849" x2="67130" y2="19849"/>
                        <a14:backgroundMark x1="89005" y1="18715" x2="89005" y2="18715"/>
                        <a14:backgroundMark x1="83565" y1="49149" x2="83565" y2="49149"/>
                        <a14:backgroundMark x1="61921" y1="44991" x2="61921" y2="44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547173"/>
            <a:ext cx="3761616" cy="230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264480F-C593-4D23-8D42-66D9231A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31" y="547173"/>
            <a:ext cx="3285293" cy="205392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ECE366D-3020-4D7D-8552-3DBAEC68D7D5}"/>
              </a:ext>
            </a:extLst>
          </p:cNvPr>
          <p:cNvSpPr txBox="1"/>
          <p:nvPr/>
        </p:nvSpPr>
        <p:spPr>
          <a:xfrm>
            <a:off x="1036429" y="2912761"/>
            <a:ext cx="458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Municipalities</a:t>
            </a:r>
            <a:endParaRPr lang="nl-NL" sz="2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87B641-4C8B-47B5-8B34-699AFF4D29DC}"/>
              </a:ext>
            </a:extLst>
          </p:cNvPr>
          <p:cNvSpPr txBox="1"/>
          <p:nvPr/>
        </p:nvSpPr>
        <p:spPr>
          <a:xfrm>
            <a:off x="7942789" y="2302591"/>
            <a:ext cx="22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Consultancy </a:t>
            </a:r>
            <a:r>
              <a:rPr lang="nl-NL" sz="2400" dirty="0" err="1"/>
              <a:t>firms</a:t>
            </a:r>
            <a:endParaRPr lang="nl-NL" sz="2400" dirty="0"/>
          </a:p>
        </p:txBody>
      </p:sp>
      <p:pic>
        <p:nvPicPr>
          <p:cNvPr id="1028" name="Picture 4" descr="https://www.samr.nl/wp-content/uploads/2017/07/menzis-logo.jpg">
            <a:extLst>
              <a:ext uri="{FF2B5EF4-FFF2-40B4-BE49-F238E27FC236}">
                <a16:creationId xmlns:a16="http://schemas.microsoft.com/office/drawing/2014/main" id="{A59F8917-5200-4760-BCB3-DC90835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86" b="97742" l="5115" r="97954">
                        <a14:foregroundMark x1="41074" y1="41301" x2="44552" y2="4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89" y="3082947"/>
            <a:ext cx="6096000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25197CA-AC79-4427-A28C-46CFB69BC05E}"/>
              </a:ext>
            </a:extLst>
          </p:cNvPr>
          <p:cNvSpPr txBox="1"/>
          <p:nvPr/>
        </p:nvSpPr>
        <p:spPr>
          <a:xfrm>
            <a:off x="7090173" y="5556822"/>
            <a:ext cx="22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Health </a:t>
            </a:r>
            <a:r>
              <a:rPr lang="nl-NL" sz="2400" dirty="0" err="1"/>
              <a:t>insurance</a:t>
            </a:r>
            <a:r>
              <a:rPr lang="nl-NL" sz="2400" dirty="0"/>
              <a:t> providers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B7E6A18-A212-42FC-950D-F32B5EDC3812}"/>
              </a:ext>
            </a:extLst>
          </p:cNvPr>
          <p:cNvSpPr txBox="1"/>
          <p:nvPr/>
        </p:nvSpPr>
        <p:spPr>
          <a:xfrm>
            <a:off x="675501" y="5141323"/>
            <a:ext cx="3929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err="1"/>
              <a:t>Our</a:t>
            </a:r>
            <a:r>
              <a:rPr lang="nl-NL" sz="4800" dirty="0"/>
              <a:t> </a:t>
            </a:r>
            <a:r>
              <a:rPr lang="nl-NL" sz="4800" dirty="0" err="1"/>
              <a:t>customers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02464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1AFAF-D458-4167-BECF-099CAE13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development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34527E6-2C6A-48B5-AEE5-54E64B43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8931" y="4590013"/>
            <a:ext cx="1414557" cy="13604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5FED1AA-A828-47DB-8976-B59791830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8646" y="1868029"/>
            <a:ext cx="2413354" cy="232100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1E14194-9253-4F1C-B3D1-2B95369F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994" y="4524431"/>
            <a:ext cx="1985746" cy="1909761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A42D8F5-843C-4963-8DC9-9B2443055826}"/>
              </a:ext>
            </a:extLst>
          </p:cNvPr>
          <p:cNvSpPr/>
          <p:nvPr/>
        </p:nvSpPr>
        <p:spPr>
          <a:xfrm>
            <a:off x="6686237" y="2502243"/>
            <a:ext cx="2825579" cy="1853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/>
              <a:t>Open tool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integrated</a:t>
            </a:r>
            <a:r>
              <a:rPr lang="nl-NL" sz="2000" dirty="0"/>
              <a:t> datasets on </a:t>
            </a:r>
            <a:r>
              <a:rPr lang="nl-NL" sz="2000" dirty="0" err="1"/>
              <a:t>economic</a:t>
            </a:r>
            <a:r>
              <a:rPr lang="nl-NL" sz="2000" dirty="0"/>
              <a:t> or </a:t>
            </a:r>
            <a:r>
              <a:rPr lang="nl-NL" sz="2000" dirty="0" err="1"/>
              <a:t>social</a:t>
            </a:r>
            <a:r>
              <a:rPr lang="nl-NL" sz="2000" dirty="0"/>
              <a:t> status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A4D40BB-C94D-44D9-8E34-41B8335C6A32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8738647" y="4355756"/>
            <a:ext cx="147563" cy="23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11A019A-4B40-4463-82C7-D8F981E0FCEA}"/>
              </a:ext>
            </a:extLst>
          </p:cNvPr>
          <p:cNvCxnSpPr>
            <a:cxnSpLocks/>
          </p:cNvCxnSpPr>
          <p:nvPr/>
        </p:nvCxnSpPr>
        <p:spPr>
          <a:xfrm flipH="1" flipV="1">
            <a:off x="9228841" y="4150816"/>
            <a:ext cx="829559" cy="553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4FB593FA-E002-4B3D-8798-6BCDE987C9E2}"/>
              </a:ext>
            </a:extLst>
          </p:cNvPr>
          <p:cNvCxnSpPr>
            <a:cxnSpLocks/>
          </p:cNvCxnSpPr>
          <p:nvPr/>
        </p:nvCxnSpPr>
        <p:spPr>
          <a:xfrm flipH="1">
            <a:off x="9543534" y="3525625"/>
            <a:ext cx="417330" cy="80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previews.123rf.com/images/opicobello/opicobello1711/opicobello171100029/89604933-three-dimensional-clock-showing-new-year-2018-at-12-o-clock.jpg">
            <a:extLst>
              <a:ext uri="{FF2B5EF4-FFF2-40B4-BE49-F238E27FC236}">
                <a16:creationId xmlns:a16="http://schemas.microsoft.com/office/drawing/2014/main" id="{CAC759C1-A17D-4C10-8F72-809279C7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8" y="2502243"/>
            <a:ext cx="3499932" cy="34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1BD80-D452-45F0-B59F-B9C70237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95B56D5F-EF0F-4C1D-AB47-1B39641C8EBB}"/>
              </a:ext>
            </a:extLst>
          </p:cNvPr>
          <p:cNvGrpSpPr/>
          <p:nvPr/>
        </p:nvGrpSpPr>
        <p:grpSpPr>
          <a:xfrm>
            <a:off x="2702011" y="269902"/>
            <a:ext cx="7597896" cy="5000255"/>
            <a:chOff x="2702011" y="269902"/>
            <a:chExt cx="7597896" cy="5000255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852D856-9159-430C-A294-702C5661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070" y="269902"/>
              <a:ext cx="1619837" cy="2425818"/>
            </a:xfrm>
            <a:prstGeom prst="rect">
              <a:avLst/>
            </a:prstGeom>
          </p:spPr>
        </p:pic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9DBC8DDC-5265-4459-AD96-0DAD4B3BFE33}"/>
                </a:ext>
              </a:extLst>
            </p:cNvPr>
            <p:cNvSpPr/>
            <p:nvPr/>
          </p:nvSpPr>
          <p:spPr>
            <a:xfrm>
              <a:off x="4357816" y="2405449"/>
              <a:ext cx="2825579" cy="1853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/>
                <a:t>Open tool </a:t>
              </a:r>
              <a:r>
                <a:rPr lang="nl-NL" sz="2000" dirty="0" err="1"/>
                <a:t>with</a:t>
              </a:r>
              <a:r>
                <a:rPr lang="nl-NL" sz="2000" dirty="0"/>
                <a:t> </a:t>
              </a:r>
              <a:r>
                <a:rPr lang="nl-NL" sz="2000" dirty="0" err="1"/>
                <a:t>integrated</a:t>
              </a:r>
              <a:r>
                <a:rPr lang="nl-NL" sz="2000" dirty="0"/>
                <a:t> datasets on </a:t>
              </a:r>
              <a:r>
                <a:rPr lang="nl-NL" sz="2000" dirty="0" err="1"/>
                <a:t>economic</a:t>
              </a:r>
              <a:r>
                <a:rPr lang="nl-NL" sz="2000" dirty="0"/>
                <a:t> or </a:t>
              </a:r>
              <a:r>
                <a:rPr lang="nl-NL" sz="2000" dirty="0" err="1"/>
                <a:t>social</a:t>
              </a:r>
              <a:r>
                <a:rPr lang="nl-NL" sz="2000" dirty="0"/>
                <a:t> status</a:t>
              </a:r>
            </a:p>
          </p:txBody>
        </p:sp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562D84AB-9AA2-4264-B72E-B61B45173D24}"/>
                </a:ext>
              </a:extLst>
            </p:cNvPr>
            <p:cNvCxnSpPr/>
            <p:nvPr/>
          </p:nvCxnSpPr>
          <p:spPr>
            <a:xfrm>
              <a:off x="2702011" y="1482811"/>
              <a:ext cx="1878227" cy="1301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met pijl 7">
              <a:extLst>
                <a:ext uri="{FF2B5EF4-FFF2-40B4-BE49-F238E27FC236}">
                  <a16:creationId xmlns:a16="http://schemas.microsoft.com/office/drawing/2014/main" id="{8775890D-23AC-4EF4-A199-680492CD7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065" y="3748217"/>
              <a:ext cx="2627870" cy="15219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18DBE34A-3588-48DD-BB6A-E27CF54EBEB5}"/>
                </a:ext>
              </a:extLst>
            </p:cNvPr>
            <p:cNvCxnSpPr/>
            <p:nvPr/>
          </p:nvCxnSpPr>
          <p:spPr>
            <a:xfrm flipH="1">
              <a:off x="6903308" y="1696995"/>
              <a:ext cx="1738184" cy="10214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https://futurelandscapeqatar.com/wp-content/uploads/2018/09/Time-Management-Tips-For-Urban-Planners-1.jpg">
            <a:extLst>
              <a:ext uri="{FF2B5EF4-FFF2-40B4-BE49-F238E27FC236}">
                <a16:creationId xmlns:a16="http://schemas.microsoft.com/office/drawing/2014/main" id="{E11EB448-66A8-4D8D-93A7-1DB1C13C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" y="86835"/>
            <a:ext cx="3828303" cy="25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AA5F3BA-71E0-47A0-9DD8-B6A3B9F4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259" y="3748217"/>
            <a:ext cx="4319411" cy="304388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5128217-6CD8-40B7-AA66-4A90F76AC8C3}"/>
              </a:ext>
            </a:extLst>
          </p:cNvPr>
          <p:cNvSpPr txBox="1"/>
          <p:nvPr/>
        </p:nvSpPr>
        <p:spPr>
          <a:xfrm>
            <a:off x="5325137" y="1960605"/>
            <a:ext cx="13651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nl-NL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" name="Picture 2" descr="http://e89pfle.cloudimg.io/s/resizeinbox/864x529/http:/www.stedebouwarchitectuur.nl/static/site/img/module/content/article/30986/header.jpg">
            <a:extLst>
              <a:ext uri="{FF2B5EF4-FFF2-40B4-BE49-F238E27FC236}">
                <a16:creationId xmlns:a16="http://schemas.microsoft.com/office/drawing/2014/main" id="{B49A7AA1-C59E-42DC-95FC-6D359D08B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81" b="100000" l="0" r="100000">
                        <a14:foregroundMark x1="7986" y1="51796" x2="13079" y2="55198"/>
                        <a14:foregroundMark x1="6019" y1="78261" x2="11111" y2="85066"/>
                        <a14:foregroundMark x1="29861" y1="48582" x2="29861" y2="48582"/>
                        <a14:foregroundMark x1="38194" y1="42344" x2="38194" y2="42344"/>
                        <a14:foregroundMark x1="48727" y1="46314" x2="48727" y2="46314"/>
                        <a14:foregroundMark x1="54398" y1="41966" x2="54398" y2="41966"/>
                        <a14:foregroundMark x1="59722" y1="44612" x2="59722" y2="44612"/>
                        <a14:foregroundMark x1="67130" y1="43856" x2="67130" y2="43856"/>
                        <a14:foregroundMark x1="74306" y1="42722" x2="74306" y2="42722"/>
                        <a14:foregroundMark x1="84375" y1="46692" x2="84375" y2="46692"/>
                        <a14:foregroundMark x1="89699" y1="44234" x2="89699" y2="44234"/>
                        <a14:foregroundMark x1="86806" y1="19849" x2="86806" y2="19849"/>
                        <a14:foregroundMark x1="81597" y1="18715" x2="81597" y2="18715"/>
                        <a14:foregroundMark x1="76505" y1="18526" x2="76505" y2="18526"/>
                        <a14:foregroundMark x1="69097" y1="18526" x2="69097" y2="18526"/>
                        <a14:foregroundMark x1="57870" y1="17013" x2="57870" y2="17013"/>
                        <a14:foregroundMark x1="50000" y1="18147" x2="50000" y2="18147"/>
                        <a14:foregroundMark x1="37384" y1="17769" x2="37384" y2="17769"/>
                        <a14:foregroundMark x1="23958" y1="17769" x2="23958" y2="17769"/>
                        <a14:backgroundMark x1="38194" y1="19471" x2="38194" y2="19471"/>
                        <a14:backgroundMark x1="59722" y1="19093" x2="59722" y2="19093"/>
                        <a14:backgroundMark x1="67130" y1="19849" x2="67130" y2="19849"/>
                        <a14:backgroundMark x1="89005" y1="18715" x2="89005" y2="18715"/>
                        <a14:backgroundMark x1="83565" y1="49149" x2="83565" y2="49149"/>
                        <a14:backgroundMark x1="61921" y1="44991" x2="61921" y2="44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2" y="283288"/>
            <a:ext cx="1341048" cy="8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2612312-761B-454C-9DD9-51565075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60" y="299967"/>
            <a:ext cx="1673064" cy="1045978"/>
          </a:xfrm>
          <a:prstGeom prst="rect">
            <a:avLst/>
          </a:prstGeom>
        </p:spPr>
      </p:pic>
      <p:pic>
        <p:nvPicPr>
          <p:cNvPr id="17" name="Picture 4" descr="https://www.samr.nl/wp-content/uploads/2017/07/menzis-logo.jpg">
            <a:extLst>
              <a:ext uri="{FF2B5EF4-FFF2-40B4-BE49-F238E27FC236}">
                <a16:creationId xmlns:a16="http://schemas.microsoft.com/office/drawing/2014/main" id="{25A59AA3-B84B-4F0A-A148-53DE385C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86" b="97742" l="5115" r="97954">
                        <a14:foregroundMark x1="41074" y1="41301" x2="44552" y2="4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4" y="1370689"/>
            <a:ext cx="2173276" cy="8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med-Emoji-Print-Happy-Laughing-Face-Picture-Poster-Emoticons-Phone-Art">
            <a:extLst>
              <a:ext uri="{FF2B5EF4-FFF2-40B4-BE49-F238E27FC236}">
                <a16:creationId xmlns:a16="http://schemas.microsoft.com/office/drawing/2014/main" id="{9012CAAC-1611-4202-A9AE-A89DFC45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7" y="241601"/>
            <a:ext cx="2238463" cy="21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125742E-A978-4401-BCB3-1868CF8B6A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5334" y="5270156"/>
            <a:ext cx="1206677" cy="1160503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056A5A3-0E3A-44D6-9A3E-1D8D7308C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095" y="4230130"/>
            <a:ext cx="1206677" cy="1160503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F0978A6D-2BD6-43AD-9F40-1C5CE3CE27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6515" y="4947229"/>
            <a:ext cx="1878227" cy="1806356"/>
          </a:xfrm>
          <a:prstGeom prst="rect">
            <a:avLst/>
          </a:prstGeom>
        </p:spPr>
      </p:pic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9609FB03-E885-4599-8264-1CACD49D3392}"/>
              </a:ext>
            </a:extLst>
          </p:cNvPr>
          <p:cNvCxnSpPr>
            <a:cxnSpLocks/>
          </p:cNvCxnSpPr>
          <p:nvPr/>
        </p:nvCxnSpPr>
        <p:spPr>
          <a:xfrm flipV="1">
            <a:off x="4044099" y="4230130"/>
            <a:ext cx="782425" cy="869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715204BA-D196-4990-BCEB-00C053C1496F}"/>
              </a:ext>
            </a:extLst>
          </p:cNvPr>
          <p:cNvCxnSpPr>
            <a:cxnSpLocks/>
          </p:cNvCxnSpPr>
          <p:nvPr/>
        </p:nvCxnSpPr>
        <p:spPr>
          <a:xfrm flipV="1">
            <a:off x="2517882" y="3988230"/>
            <a:ext cx="2071446" cy="1402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5F09896-84C1-415E-8406-A2749A63A864}"/>
              </a:ext>
            </a:extLst>
          </p:cNvPr>
          <p:cNvCxnSpPr>
            <a:cxnSpLocks/>
          </p:cNvCxnSpPr>
          <p:nvPr/>
        </p:nvCxnSpPr>
        <p:spPr>
          <a:xfrm flipV="1">
            <a:off x="2517882" y="3887478"/>
            <a:ext cx="1860824" cy="741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https://previews.123rf.com/images/opicobello/opicobello1711/opicobello171100029/89604933-three-dimensional-clock-showing-new-year-2018-at-12-o-clock.jpg">
            <a:extLst>
              <a:ext uri="{FF2B5EF4-FFF2-40B4-BE49-F238E27FC236}">
                <a16:creationId xmlns:a16="http://schemas.microsoft.com/office/drawing/2014/main" id="{EC77B228-475E-4465-B5C4-720A7841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54" y="5154964"/>
            <a:ext cx="1160504" cy="11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Pakket</Template>
  <TotalTime>67</TotalTime>
  <Words>54</Words>
  <Application>Microsoft Office PowerPoint</Application>
  <PresentationFormat>Breedbeeld</PresentationFormat>
  <Paragraphs>16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Pakket</vt:lpstr>
      <vt:lpstr>PowerPoint-presentatie</vt:lpstr>
      <vt:lpstr>SOAP (SOcialAirPollution)</vt:lpstr>
      <vt:lpstr>PowerPoint-presentatie</vt:lpstr>
      <vt:lpstr>Our product</vt:lpstr>
      <vt:lpstr>PowerPoint-presentatie</vt:lpstr>
      <vt:lpstr>Future development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Boyan Domhof</dc:creator>
  <cp:lastModifiedBy>Boyan Domhof</cp:lastModifiedBy>
  <cp:revision>9</cp:revision>
  <dcterms:created xsi:type="dcterms:W3CDTF">2018-11-03T09:23:58Z</dcterms:created>
  <dcterms:modified xsi:type="dcterms:W3CDTF">2018-11-03T10:31:11Z</dcterms:modified>
</cp:coreProperties>
</file>